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">
          <p15:clr>
            <a:srgbClr val="A4A3A4"/>
          </p15:clr>
        </p15:guide>
        <p15:guide id="2" orient="horz" pos="2835" userDrawn="1">
          <p15:clr>
            <a:srgbClr val="A4A3A4"/>
          </p15:clr>
        </p15:guide>
        <p15:guide id="3" orient="horz" pos="864">
          <p15:clr>
            <a:srgbClr val="A4A3A4"/>
          </p15:clr>
        </p15:guide>
        <p15:guide id="4" pos="5472">
          <p15:clr>
            <a:srgbClr val="A4A3A4"/>
          </p15:clr>
        </p15:guide>
        <p15:guide id="5" pos="2937">
          <p15:clr>
            <a:srgbClr val="A4A3A4"/>
          </p15:clr>
        </p15:guide>
        <p15:guide id="6" pos="288">
          <p15:clr>
            <a:srgbClr val="A4A3A4"/>
          </p15:clr>
        </p15:guide>
        <p15:guide id="7" pos="2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ABFDC"/>
    <a:srgbClr val="5291DD"/>
    <a:srgbClr val="023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5780E6-A8F4-46B0-B82D-9E7F56C639EF}">
  <a:tblStyle styleId="{1C5780E6-A8F4-46B0-B82D-9E7F56C639EF}" styleName="Novartis Table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646464"/>
              </a:solidFill>
            </a:ln>
          </a:top>
          <a:bottom>
            <a:ln w="6350">
              <a:solidFill>
                <a:srgbClr val="646464"/>
              </a:solidFill>
            </a:ln>
          </a:bottom>
          <a:insideH>
            <a:ln w="6350">
              <a:solidFill>
                <a:srgbClr val="646464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noFill/>
        </a:fill>
      </a:tcStyle>
    </a:band1V>
    <a:band2V>
      <a:tcStyle>
        <a:tcBdr/>
        <a:fill>
          <a:noFill/>
        </a:fill>
      </a:tcStyle>
    </a:band2V>
    <a:lastCol>
      <a:tcTxStyle b="on">
        <a:fontRef idx="minor"/>
        <a:srgbClr val="000000"/>
      </a:tcTxStyle>
      <a:tcStyle>
        <a:tcBdr/>
      </a:tcStyle>
    </a:lastCol>
    <a:firstCol>
      <a:tcTxStyle b="on">
        <a:fontRef idx="minor"/>
        <a:srgbClr val="000000"/>
      </a:tcTxStyle>
      <a:tcStyle>
        <a:tcBdr/>
      </a:tcStyle>
    </a:firstCol>
    <a:lastRow>
      <a:tcTxStyle b="on">
        <a:fontRef idx="minor"/>
        <a:srgbClr val="000000"/>
      </a:tcTxStyle>
      <a:tcStyle>
        <a:tcBdr>
          <a:top>
            <a:ln w="19050">
              <a:solidFill>
                <a:srgbClr val="000000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inor"/>
        <a:srgbClr val="0460A9"/>
      </a:tcTxStyle>
      <a:tcStyle>
        <a:tcBdr>
          <a:top>
            <a:ln>
              <a:noFill/>
            </a:ln>
          </a:top>
          <a:bottom>
            <a:ln w="19050">
              <a:solidFill>
                <a:srgbClr val="0460A9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126"/>
  </p:normalViewPr>
  <p:slideViewPr>
    <p:cSldViewPr showGuides="1">
      <p:cViewPr varScale="1">
        <p:scale>
          <a:sx n="85" d="100"/>
          <a:sy n="85" d="100"/>
        </p:scale>
        <p:origin x="764" y="64"/>
      </p:cViewPr>
      <p:guideLst>
        <p:guide orient="horz" pos="214"/>
        <p:guide orient="horz" pos="2835"/>
        <p:guide orient="horz" pos="864"/>
        <p:guide pos="5472"/>
        <p:guide pos="2937"/>
        <p:guide pos="288"/>
        <p:guide pos="2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5" d="100"/>
          <a:sy n="165" d="100"/>
        </p:scale>
        <p:origin x="4104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B60FF-ACF0-5A4A-9C79-4881E6B16567}" type="datetimeFigureOut">
              <a:rPr lang="en-US" smtClean="0">
                <a:latin typeface="Arial" charset="0"/>
              </a:rPr>
              <a:pPr/>
              <a:t>12/3/2020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BA786-EB35-BA4C-A7F7-24740D3067F1}" type="slidenum">
              <a:rPr lang="en-US" smtClean="0">
                <a:latin typeface="Arial" charset="0"/>
              </a:rPr>
              <a:pPr/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47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0C4595FF-6E7F-4C41-B8DF-4AE76FC1F075}" type="datetimeFigureOut">
              <a:rPr lang="en-US" smtClean="0"/>
              <a:pPr/>
              <a:t>12/3/2020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5A6330BE-D91A-D240-B266-E5D5F99B4C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6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E4775E2-C349-5D46-8B00-EEEC2FC3F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00200" y="3108959"/>
            <a:ext cx="7086600" cy="914400"/>
          </a:xfrm>
        </p:spPr>
        <p:txBody>
          <a:bodyPr anchor="b" anchorCtr="0">
            <a:noAutofit/>
          </a:bodyPr>
          <a:lstStyle>
            <a:lvl1pPr>
              <a:defRPr sz="32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4114800"/>
            <a:ext cx="5029200" cy="73152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1116000" anchor="t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40080"/>
            <a:ext cx="2286000" cy="54864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 sz="1000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9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1808711482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45720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326898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6080760" y="1786467"/>
            <a:ext cx="260604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326898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08076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119340729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371600"/>
            <a:ext cx="402336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62609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246120" y="1371600"/>
            <a:ext cx="5440680" cy="31089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36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400">
                <a:solidFill>
                  <a:srgbClr val="0460A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371600"/>
            <a:ext cx="260604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4160520"/>
            <a:ext cx="260604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1404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1" name="Straight Connector 10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1005839"/>
            <a:ext cx="7086600" cy="3104949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230188" indent="-230188">
              <a:spcBef>
                <a:spcPts val="600"/>
              </a:spcBef>
              <a:defRPr b="0" i="0" baseline="0">
                <a:latin typeface="+mn-lt"/>
                <a:ea typeface="Arial" charset="0"/>
                <a:cs typeface="Arial" charset="0"/>
              </a:defRPr>
            </a:lvl2pPr>
            <a:lvl3pPr marL="230188" indent="0">
              <a:spcBef>
                <a:spcPts val="600"/>
              </a:spcBef>
              <a:buNone/>
              <a:defRPr/>
            </a:lvl3pPr>
            <a:lvl4pPr marL="685800" indent="-230188">
              <a:spcBef>
                <a:spcPts val="600"/>
              </a:spcBef>
              <a:defRPr/>
            </a:lvl4pPr>
            <a:lvl5pPr marL="917575" indent="-231775"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“Quote goes here.”</a:t>
            </a:r>
          </a:p>
          <a:p>
            <a:pPr lvl="1"/>
            <a:r>
              <a:rPr lang="en-US" dirty="0"/>
              <a:t>Attribution, if needed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5E4D8C-596E-D644-8AA7-DBFA149284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1557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42" name="Straight Connector 41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>
            <a:spLocks noGrp="1"/>
          </p:cNvSpPr>
          <p:nvPr>
            <p:ph type="ctrTitle"/>
          </p:nvPr>
        </p:nvSpPr>
        <p:spPr bwMode="auto">
          <a:xfrm>
            <a:off x="1600200" y="3108960"/>
            <a:ext cx="7086600" cy="9144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600200" y="4114800"/>
            <a:ext cx="5029200" cy="7315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r>
              <a:rPr lang="en-US" dirty="0" err="1"/>
              <a:t>su</a:t>
            </a:r>
            <a:r>
              <a:rPr lang="en-US" dirty="0"/>
              <a:t>   </a:t>
            </a:r>
            <a:r>
              <a:rPr lang="en-US" dirty="0" err="1"/>
              <a:t>btitle</a:t>
            </a:r>
            <a:r>
              <a:rPr lang="en-US" dirty="0"/>
              <a:t>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E6C8E6-00B0-984D-96B9-60F58388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1510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5" name="Straight Connector 14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/>
          <p:cNvSpPr>
            <a:spLocks noGrp="1"/>
          </p:cNvSpPr>
          <p:nvPr>
            <p:ph type="ctrTitle"/>
          </p:nvPr>
        </p:nvSpPr>
        <p:spPr bwMode="auto">
          <a:xfrm>
            <a:off x="1600200" y="1463040"/>
            <a:ext cx="7086600" cy="2102185"/>
          </a:xfrm>
        </p:spPr>
        <p:txBody>
          <a:bodyPr anchor="b" anchorCtr="0">
            <a:noAutofit/>
          </a:bodyPr>
          <a:lstStyle>
            <a:lvl1pPr>
              <a:defRPr sz="3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3657600"/>
            <a:ext cx="70866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6A24D-6BB8-474F-8F69-48CC49652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62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425467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2009805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 userDrawn="1"/>
        </p:nvSpPr>
        <p:spPr>
          <a:xfrm>
            <a:off x="1600200" y="3108960"/>
            <a:ext cx="7086600" cy="9149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i="0" spc="-100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3200" b="1" i="0" spc="-100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3200" b="1" i="0" spc="-100" dirty="0">
              <a:latin typeface="+mj-lt"/>
              <a:ea typeface="Arial Black" charset="0"/>
              <a:cs typeface="Arial Black" charset="0"/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38" name="Straight Connector 3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25624" y="316156"/>
            <a:ext cx="8157600" cy="26352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07950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3998913" algn="r"/>
                <a:tab pos="8229600" algn="r"/>
              </a:tabLst>
              <a:defRPr lang="en-US" sz="950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33F970-4F3C-A744-9D6D-B0FDBD4481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1867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050626" y="-137160"/>
            <a:ext cx="7636174" cy="5422392"/>
            <a:chOff x="1050626" y="-137160"/>
            <a:chExt cx="7636174" cy="5422392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 userDrawn="1"/>
        </p:nvSpPr>
        <p:spPr>
          <a:xfrm>
            <a:off x="1600200" y="1463040"/>
            <a:ext cx="7086600" cy="21031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i="0" spc="-100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3200" b="1" i="0" spc="-100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3200" b="1" i="0" spc="-100" dirty="0">
              <a:latin typeface="+mj-lt"/>
              <a:ea typeface="Arial Black" charset="0"/>
              <a:cs typeface="Arial Black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A1FF81-AC4A-5744-B23B-E24980FE4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637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28" name="Straight Connector 2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600200" y="1463040"/>
            <a:ext cx="7086600" cy="2102185"/>
          </a:xfrm>
        </p:spPr>
        <p:txBody>
          <a:bodyPr anchor="b" anchorCtr="0">
            <a:no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600200" y="3657600"/>
            <a:ext cx="7086600" cy="8229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249" cy="5143500"/>
          </a:xfrm>
          <a:prstGeom prst="rect">
            <a:avLst/>
          </a:prstGeom>
        </p:spPr>
      </p:pic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640080"/>
            <a:ext cx="2286000" cy="54864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 sz="1000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9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3998913" algn="r"/>
                <a:tab pos="8229600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A5AF66-6AD0-0748-89FA-2E250B7071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8507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-341313">
              <a:buSzPct val="100000"/>
              <a:buFont typeface="+mj-lt"/>
              <a:buAutoNum type="arabicPeriod"/>
              <a:tabLst>
                <a:tab pos="3998913" algn="r"/>
                <a:tab pos="8229600" algn="r"/>
              </a:tabLst>
              <a:defRPr baseline="0"/>
            </a:lvl1pPr>
            <a:lvl2pPr marL="574675" indent="-233363">
              <a:defRPr baseline="0"/>
            </a:lvl2pPr>
            <a:lvl3pPr marL="801688" indent="-227013">
              <a:defRPr baseline="0"/>
            </a:lvl3pPr>
            <a:lvl4pPr marL="1028700" indent="-227013">
              <a:defRPr baseline="0"/>
            </a:lvl4pPr>
            <a:lvl5pPr marL="1257300" indent="-228600">
              <a:defRPr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307594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SzPct val="100000"/>
              <a:buFont typeface="Wingdings" charset="2"/>
              <a:buChar char="§"/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836720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1138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71600"/>
            <a:ext cx="402336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7573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898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5"/>
          </p:nvPr>
        </p:nvSpPr>
        <p:spPr>
          <a:xfrm>
            <a:off x="6080760" y="1371600"/>
            <a:ext cx="260604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0814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23360" cy="3108960"/>
          </a:xfrm>
        </p:spPr>
        <p:txBody>
          <a:bodyPr>
            <a:normAutofit/>
          </a:bodyPr>
          <a:lstStyle>
            <a:lvl1pPr marL="228600" indent="-228600">
              <a:buSzPct val="100000"/>
              <a:buFont typeface="Wingdings" charset="2"/>
              <a:buChar char="§"/>
              <a:defRPr sz="18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4663440" y="1371600"/>
            <a:ext cx="4023360" cy="269748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6344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73834281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457200" y="1786467"/>
            <a:ext cx="822960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160520"/>
            <a:ext cx="822960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266208770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96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457200" y="1786467"/>
            <a:ext cx="402336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4663440" y="1786467"/>
            <a:ext cx="4023360" cy="2282613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000" b="0" i="0" spc="3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200"/>
            </a:lvl2pPr>
            <a:lvl3pPr marL="0" indent="0" algn="ctr">
              <a:spcBef>
                <a:spcPts val="0"/>
              </a:spcBef>
              <a:buNone/>
              <a:defRPr sz="1200"/>
            </a:lvl3pPr>
            <a:lvl4pPr marL="0" indent="0" algn="ctr">
              <a:spcBef>
                <a:spcPts val="0"/>
              </a:spcBef>
              <a:buNone/>
              <a:defRPr sz="1200"/>
            </a:lvl4pPr>
            <a:lvl5pPr marL="0" indent="0" algn="ctr">
              <a:spcBef>
                <a:spcPts val="0"/>
              </a:spcBef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71600"/>
            <a:ext cx="8229600" cy="36144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8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8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663440" y="4160520"/>
            <a:ext cx="4023360" cy="32004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000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000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362364525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E3BDE7-CD22-5C47-8AB5-1BB7AA03176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401181" y="4472279"/>
            <a:ext cx="3554339" cy="664663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-137160" y="-137160"/>
            <a:ext cx="9418320" cy="5422392"/>
            <a:chOff x="-137160" y="-137160"/>
            <a:chExt cx="9418320" cy="5422392"/>
          </a:xfrm>
        </p:grpSpPr>
        <p:cxnSp>
          <p:nvCxnSpPr>
            <p:cNvPr id="12" name="Straight Connector 11"/>
            <p:cNvCxnSpPr/>
            <p:nvPr userDrawn="1"/>
          </p:nvCxnSpPr>
          <p:spPr>
            <a:xfrm flipV="1">
              <a:off x="457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457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448056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448056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466344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V="1">
              <a:off x="466344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918972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18972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-137160" y="1371375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-137160" y="448056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918972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137160" y="34290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342900"/>
            <a:ext cx="8229600" cy="96091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371375"/>
            <a:ext cx="8229600" cy="3105375"/>
          </a:xfrm>
          <a:prstGeom prst="rect">
            <a:avLst/>
          </a:prstGeom>
        </p:spPr>
        <p:txBody>
          <a:bodyPr vert="horz" lIns="0" tIns="0" rIns="0" bIns="0" spcCol="18288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459422" y="4781550"/>
            <a:ext cx="2286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>
              <a:defRPr lang="en-US" sz="900" b="0" i="0" spc="0" baseline="0" smtClean="0">
                <a:solidFill>
                  <a:srgbClr val="7F7F7F"/>
                </a:solidFill>
                <a:latin typeface="+mn-lt"/>
              </a:defRPr>
            </a:lvl1pPr>
          </a:lstStyle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88022" y="4781550"/>
            <a:ext cx="3792538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lvl1pPr>
              <a:defRPr lang="en-US" sz="900" b="0" i="0" spc="0" baseline="0" dirty="0">
                <a:solidFill>
                  <a:srgbClr val="7F7F7F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2" r:id="rId3"/>
    <p:sldLayoutId id="2147483650" r:id="rId4"/>
    <p:sldLayoutId id="2147483652" r:id="rId5"/>
    <p:sldLayoutId id="2147483676" r:id="rId6"/>
    <p:sldLayoutId id="2147483667" r:id="rId7"/>
    <p:sldLayoutId id="2147483663" r:id="rId8"/>
    <p:sldLayoutId id="2147483664" r:id="rId9"/>
    <p:sldLayoutId id="2147483665" r:id="rId10"/>
    <p:sldLayoutId id="2147483666" r:id="rId11"/>
    <p:sldLayoutId id="2147483680" r:id="rId12"/>
    <p:sldLayoutId id="2147483677" r:id="rId13"/>
    <p:sldLayoutId id="2147483651" r:id="rId14"/>
    <p:sldLayoutId id="2147483673" r:id="rId15"/>
    <p:sldLayoutId id="2147483670" r:id="rId16"/>
    <p:sldLayoutId id="2147483671" r:id="rId17"/>
    <p:sldLayoutId id="2147483669" r:id="rId18"/>
    <p:sldLayoutId id="214748366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spc="-100" baseline="0">
          <a:solidFill>
            <a:schemeClr val="tx1"/>
          </a:solidFill>
          <a:latin typeface="+mj-lt"/>
          <a:ea typeface="Arial Black" charset="0"/>
          <a:cs typeface="Arial Black" charset="0"/>
        </a:defRPr>
      </a:lvl1pPr>
    </p:titleStyle>
    <p:bodyStyle>
      <a:lvl1pPr marL="228600" indent="-228600" algn="l" defTabSz="914400" rtl="0" eaLnBrk="1" latinLnBrk="0" hangingPunct="1">
        <a:spcBef>
          <a:spcPts val="900"/>
        </a:spcBef>
        <a:buClrTx/>
        <a:buSzPct val="100000"/>
        <a:buFont typeface="Wingdings" charset="2"/>
        <a:buChar char="§"/>
        <a:tabLst>
          <a:tab pos="3998913" algn="r"/>
          <a:tab pos="8229600" algn="r"/>
        </a:tabLst>
        <a:defRPr sz="18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300"/>
        </a:spcBef>
        <a:buClrTx/>
        <a:buSzPct val="100000"/>
        <a:buFont typeface="Arial" pitchFamily="34" charset="0"/>
        <a:buChar char="–"/>
        <a:defRPr sz="16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</a:t>
            </a:fld>
            <a:endParaRPr lang="uk-U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3350"/>
            <a:ext cx="880434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vartis 2016">
  <a:themeElements>
    <a:clrScheme name="Custom 6">
      <a:dk1>
        <a:srgbClr val="000000"/>
      </a:dk1>
      <a:lt1>
        <a:srgbClr val="FFFFFF"/>
      </a:lt1>
      <a:dk2>
        <a:srgbClr val="9D9D9C"/>
      </a:dk2>
      <a:lt2>
        <a:srgbClr val="C6C6C6"/>
      </a:lt2>
      <a:accent1>
        <a:srgbClr val="023761"/>
      </a:accent1>
      <a:accent2>
        <a:srgbClr val="0460A9"/>
      </a:accent2>
      <a:accent3>
        <a:srgbClr val="5191DD"/>
      </a:accent3>
      <a:accent4>
        <a:srgbClr val="9ABFDC"/>
      </a:accent4>
      <a:accent5>
        <a:srgbClr val="C6C6C6"/>
      </a:accent5>
      <a:accent6>
        <a:srgbClr val="9D9D9C"/>
      </a:accent6>
      <a:hlink>
        <a:srgbClr val="000000"/>
      </a:hlink>
      <a:folHlink>
        <a:srgbClr val="9D9D9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ovartis 2016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19B7BDB-81E6-4748-828F-5C5B12C9BF0B}" vid="{D724004F-CA97-47E7-9722-BAB7CE1591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Regular</vt:lpstr>
      <vt:lpstr>Arial</vt:lpstr>
      <vt:lpstr>Arial Black</vt:lpstr>
      <vt:lpstr>Wingdings</vt:lpstr>
      <vt:lpstr>Novartis 2016</vt:lpstr>
      <vt:lpstr>PowerPoint Presentation</vt:lpstr>
    </vt:vector>
  </TitlesOfParts>
  <Company>Novartis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Tsang, Patrick</dc:creator>
  <cp:lastModifiedBy>Tsang, Patrick</cp:lastModifiedBy>
  <cp:revision>1</cp:revision>
  <cp:lastPrinted>2017-09-27T16:10:53Z</cp:lastPrinted>
  <dcterms:created xsi:type="dcterms:W3CDTF">2020-12-03T01:49:23Z</dcterms:created>
  <dcterms:modified xsi:type="dcterms:W3CDTF">2020-12-03T01:52:24Z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erName">
    <vt:lpwstr/>
  </property>
  <property fmtid="{D5CDD505-2E9C-101B-9397-08002B2CF9AE}" pid="3" name="ConfidentialityLevel">
    <vt:lpwstr>None (no value displayed on slides)</vt:lpwstr>
  </property>
  <property fmtid="{D5CDD505-2E9C-101B-9397-08002B2CF9AE}" pid="4" name="HideFooter">
    <vt:bool>false</vt:bool>
  </property>
  <property fmtid="{D5CDD505-2E9C-101B-9397-08002B2CF9AE}" pid="5" name="MSIP_Label_4929bff8-5b33-42aa-95d2-28f72e792cb0_Enabled">
    <vt:lpwstr>true</vt:lpwstr>
  </property>
  <property fmtid="{D5CDD505-2E9C-101B-9397-08002B2CF9AE}" pid="6" name="MSIP_Label_4929bff8-5b33-42aa-95d2-28f72e792cb0_SetDate">
    <vt:lpwstr>2020-12-03T01:51:47Z</vt:lpwstr>
  </property>
  <property fmtid="{D5CDD505-2E9C-101B-9397-08002B2CF9AE}" pid="7" name="MSIP_Label_4929bff8-5b33-42aa-95d2-28f72e792cb0_Method">
    <vt:lpwstr>Standard</vt:lpwstr>
  </property>
  <property fmtid="{D5CDD505-2E9C-101B-9397-08002B2CF9AE}" pid="8" name="MSIP_Label_4929bff8-5b33-42aa-95d2-28f72e792cb0_Name">
    <vt:lpwstr>Internal</vt:lpwstr>
  </property>
  <property fmtid="{D5CDD505-2E9C-101B-9397-08002B2CF9AE}" pid="9" name="MSIP_Label_4929bff8-5b33-42aa-95d2-28f72e792cb0_SiteId">
    <vt:lpwstr>f35a6974-607f-47d4-82d7-ff31d7dc53a5</vt:lpwstr>
  </property>
  <property fmtid="{D5CDD505-2E9C-101B-9397-08002B2CF9AE}" pid="10" name="MSIP_Label_4929bff8-5b33-42aa-95d2-28f72e792cb0_ActionId">
    <vt:lpwstr>b0acea3c-a16b-4ab6-914f-cce0b958acb1</vt:lpwstr>
  </property>
  <property fmtid="{D5CDD505-2E9C-101B-9397-08002B2CF9AE}" pid="11" name="MSIP_Label_4929bff8-5b33-42aa-95d2-28f72e792cb0_ContentBits">
    <vt:lpwstr>0</vt:lpwstr>
  </property>
</Properties>
</file>