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664F-6188-48B5-9755-4190106DC5D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E2DB-9557-46A7-A6EE-683163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9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664F-6188-48B5-9755-4190106DC5D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E2DB-9557-46A7-A6EE-683163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6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664F-6188-48B5-9755-4190106DC5D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E2DB-9557-46A7-A6EE-683163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"/>
            <a:ext cx="12192000" cy="685627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"/>
            <a:ext cx="12192000" cy="6856271"/>
          </a:xfrm>
          <a:prstGeom prst="rect">
            <a:avLst/>
          </a:prstGeom>
        </p:spPr>
      </p:pic>
      <p:sp>
        <p:nvSpPr>
          <p:cNvPr id="4" name="textruta 3"/>
          <p:cNvSpPr txBox="1"/>
          <p:nvPr userDrawn="1"/>
        </p:nvSpPr>
        <p:spPr>
          <a:xfrm>
            <a:off x="1870710" y="5190049"/>
            <a:ext cx="569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700" b="1" dirty="0">
                <a:solidFill>
                  <a:schemeClr val="tx2"/>
                </a:solidFill>
              </a:rPr>
              <a:t>www.occlutech.com</a:t>
            </a:r>
            <a:endParaRPr lang="en-GB" sz="2700" b="1" dirty="0">
              <a:solidFill>
                <a:schemeClr val="tx2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1882140" y="5690409"/>
            <a:ext cx="568452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Occlutech</a:t>
            </a:r>
            <a:r>
              <a:rPr lang="en-US" dirty="0"/>
              <a:t>. All rights reserved</a:t>
            </a:r>
            <a:r>
              <a:rPr lang="en-US" b="1" dirty="0"/>
              <a:t>. www.occlutech.com</a:t>
            </a:r>
            <a:r>
              <a:rPr lang="en-US" dirty="0"/>
              <a:t>. ”</a:t>
            </a:r>
            <a:r>
              <a:rPr lang="en-US" dirty="0" err="1"/>
              <a:t>Occlutech</a:t>
            </a:r>
            <a:r>
              <a:rPr lang="en-US" dirty="0"/>
              <a:t>” and ”AFR” are registered trademarks.</a:t>
            </a:r>
            <a:br>
              <a:rPr lang="en-US" dirty="0"/>
            </a:br>
            <a:r>
              <a:rPr lang="en-US" dirty="0"/>
              <a:t>Individual product availability is subject to local regulatory clearance and may not be available in all territories.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37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664F-6188-48B5-9755-4190106DC5D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E2DB-9557-46A7-A6EE-683163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4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664F-6188-48B5-9755-4190106DC5D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E2DB-9557-46A7-A6EE-683163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664F-6188-48B5-9755-4190106DC5D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E2DB-9557-46A7-A6EE-683163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1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664F-6188-48B5-9755-4190106DC5D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E2DB-9557-46A7-A6EE-683163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664F-6188-48B5-9755-4190106DC5D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E2DB-9557-46A7-A6EE-683163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664F-6188-48B5-9755-4190106DC5D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E2DB-9557-46A7-A6EE-683163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664F-6188-48B5-9755-4190106DC5D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E2DB-9557-46A7-A6EE-683163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7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664F-6188-48B5-9755-4190106DC5D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E2DB-9557-46A7-A6EE-683163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5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C664F-6188-48B5-9755-4190106DC5DD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E2DB-9557-46A7-A6EE-683163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5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Occlutech. All rights reserved</a:t>
            </a:r>
            <a:r>
              <a:rPr lang="en-US" b="1"/>
              <a:t>. www.occlutech.com</a:t>
            </a:r>
            <a:r>
              <a:rPr lang="en-US"/>
              <a:t>. ”Occlutech” and ”AFR” are registered trademarks.</a:t>
            </a:r>
            <a:br>
              <a:rPr lang="en-US"/>
            </a:br>
            <a:r>
              <a:rPr lang="en-US"/>
              <a:t>Individual product availability is subject to local regulatory clearance and may not be available in all territories.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440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2021-06-18T01:43:31Z</dcterms:created>
  <dcterms:modified xsi:type="dcterms:W3CDTF">2021-06-18T01:44:07Z</dcterms:modified>
</cp:coreProperties>
</file>