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FEFE-C8CC-40AE-8C93-D7C3B000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6E813-7E53-43F6-A5E0-E0A1C0567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E1A67-747D-474F-9148-CD45195C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7EAE-0E87-4CFD-BA01-B0A3B16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388C-20C9-4C90-9850-28D543DF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3584-13E4-4575-ABAD-EE0FD25E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6D455-F883-45B4-B253-1EAE28F3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5EE7-1428-441C-A6C0-714EBB4C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DD22A-2E49-4088-AAC6-5A7EEBB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BE99-54D6-4468-8B2D-94946752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0EB58-C548-489F-ABB2-927884374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80F1C-D68F-458A-8896-D4CA3B1D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29B4-1DB8-4211-83D9-7F4CC53A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A9A2-5BC6-4F7E-AEA2-9166D7C7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6290-58F1-4263-8795-BB7AF973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7DAD-9CEE-4DA9-AB98-2808BE07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42FA-2182-46DD-AEC0-9E5643CC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8F82-FD05-4AAC-896C-D0B1ECEA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835E-9F5C-4B21-B61B-F07012D9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D8BD9-409A-4995-B5B2-C0C5A6A0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2D74-67A6-4D04-95E6-24EFCB31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15330-74DC-4A05-A27F-D33B1E7C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98DF-A0F6-4DCA-8020-01F5732A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7B90-F3F9-4F88-B8D7-48A156E0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A1D0-CCED-471C-ABA8-1F7EA0C1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AD3E-A57C-47BC-BF23-8021C76D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5050-97CD-450D-A304-A6CCA0125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0954A-FE0D-4650-81A0-F3D60DE0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B0A7F-0397-48F6-8340-F0727513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2B40C-0BB7-4B89-BBDB-7513E19A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2A1C2-FA5E-4F82-872A-336EE053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DDAF-50F0-4542-B755-36520818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2692B-D39E-4696-98AD-0707A2C9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1D948-6E87-462B-BA34-271138510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898AF-AD0E-469B-82A3-D04F1276D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61186-01CE-4A0A-B62D-106FF3D90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1BE1B-5F49-43BD-A401-0DE3DBD5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282EF-3821-4229-9864-98724083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78390-2C76-4D6B-B1BC-4129BF9C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CD04-50DA-4E73-9037-F19D1D04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71D9F-F1CE-4275-A785-CCFC786D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ED8D-CF26-410D-AA00-CBC7798B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93524-0D4B-4926-8B71-1A5C3B6C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EC680-FFD8-403B-948B-BC9D96A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34083-B2FC-45DC-A714-0F9612CD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2CE3-35FE-4E75-86E4-178E2C84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330D-BE78-42F1-8AC0-DEE6CE13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671A-5611-4424-A570-88406C5C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BC659-9D93-4B60-91AA-CF89DD87C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65599-AB2A-4993-B6E0-887CB820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5F286-F12E-4CC2-B564-E1202CC8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56027-81F0-45DC-A625-69B01B42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7DC7-DF65-479F-8B98-FFBD08FE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BB54E-8038-4080-A742-249902BE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2093B-CDB7-44D4-A149-B6C7DA0C3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1451-F6E3-49E4-93ED-6602D4DE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119E5-6476-459D-86FD-CF54E699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03FC5-4087-4CB7-9E34-42DB8C2B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ABEA7-3FE8-4C03-8D21-686DC442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630DB-EEFD-49D1-81E5-C6CA3474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9B56-1E90-4400-8E68-920701824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F692-CE3E-46ED-A971-23A393E3430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09062-23AE-45FA-A91B-8BE36385E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05518-816B-4D44-8922-33FB5ABCC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8DEE-F420-49A7-985C-5A48BE67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9209-2DF7-4C8A-9A54-29B9C50D0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0204E-D19C-47E1-AFF2-85290BC62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78A7640-6BDC-4B29-A26A-34951636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Joyce</dc:creator>
  <cp:lastModifiedBy>Chan, Joyce</cp:lastModifiedBy>
  <cp:revision>1</cp:revision>
  <dcterms:created xsi:type="dcterms:W3CDTF">2021-06-04T09:59:02Z</dcterms:created>
  <dcterms:modified xsi:type="dcterms:W3CDTF">2021-06-04T09:59:27Z</dcterms:modified>
</cp:coreProperties>
</file>